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70" r:id="rId6"/>
    <p:sldId id="269" r:id="rId7"/>
    <p:sldId id="262" r:id="rId8"/>
    <p:sldId id="267" r:id="rId9"/>
    <p:sldId id="261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0D783-278D-46EC-9C94-FF3237668FEE}" v="41" dt="2021-10-29T00:56:23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onn Hourican" userId="51da293d-b4ce-4547-9dec-1ec5b4a89379" providerId="ADAL" clId="{FDD0D783-278D-46EC-9C94-FF3237668FEE}"/>
    <pc:docChg chg="undo custSel addSld delSld modSld sldOrd">
      <pc:chgData name="Fionn Hourican" userId="51da293d-b4ce-4547-9dec-1ec5b4a89379" providerId="ADAL" clId="{FDD0D783-278D-46EC-9C94-FF3237668FEE}" dt="2021-10-29T00:56:23.873" v="2562"/>
      <pc:docMkLst>
        <pc:docMk/>
      </pc:docMkLst>
      <pc:sldChg chg="addSp delSp modSp modTransition modAnim">
        <pc:chgData name="Fionn Hourican" userId="51da293d-b4ce-4547-9dec-1ec5b4a89379" providerId="ADAL" clId="{FDD0D783-278D-46EC-9C94-FF3237668FEE}" dt="2021-10-29T00:42:32.649" v="2553"/>
        <pc:sldMkLst>
          <pc:docMk/>
          <pc:sldMk cId="2584280759" sldId="257"/>
        </pc:sldMkLst>
        <pc:picChg chg="add del mod">
          <ac:chgData name="Fionn Hourican" userId="51da293d-b4ce-4547-9dec-1ec5b4a89379" providerId="ADAL" clId="{FDD0D783-278D-46EC-9C94-FF3237668FEE}" dt="2021-10-29T00:29:54.967" v="2533"/>
          <ac:picMkLst>
            <pc:docMk/>
            <pc:sldMk cId="2584280759" sldId="257"/>
            <ac:picMk id="4" creationId="{F902895E-4CB4-4525-A63A-F8C7948C8FA4}"/>
          </ac:picMkLst>
        </pc:picChg>
        <pc:picChg chg="add del mod">
          <ac:chgData name="Fionn Hourican" userId="51da293d-b4ce-4547-9dec-1ec5b4a89379" providerId="ADAL" clId="{FDD0D783-278D-46EC-9C94-FF3237668FEE}" dt="2021-10-29T00:30:29.211" v="2535"/>
          <ac:picMkLst>
            <pc:docMk/>
            <pc:sldMk cId="2584280759" sldId="257"/>
            <ac:picMk id="5" creationId="{6D148DD8-C58A-443F-822F-D30666A5BC69}"/>
          </ac:picMkLst>
        </pc:picChg>
        <pc:picChg chg="add del mod">
          <ac:chgData name="Fionn Hourican" userId="51da293d-b4ce-4547-9dec-1ec5b4a89379" providerId="ADAL" clId="{FDD0D783-278D-46EC-9C94-FF3237668FEE}" dt="2021-10-29T00:31:47.851" v="2537"/>
          <ac:picMkLst>
            <pc:docMk/>
            <pc:sldMk cId="2584280759" sldId="257"/>
            <ac:picMk id="7" creationId="{CA052FD6-8395-464A-B961-52EA135DA481}"/>
          </ac:picMkLst>
        </pc:pic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2584280759" sldId="257"/>
            <ac:picMk id="8" creationId="{5C460C19-FFB5-48F4-B1A9-DD5704ED9F82}"/>
          </ac:picMkLst>
        </pc:picChg>
        <pc:picChg chg="add del mod">
          <ac:chgData name="Fionn Hourican" userId="51da293d-b4ce-4547-9dec-1ec5b4a89379" providerId="ADAL" clId="{FDD0D783-278D-46EC-9C94-FF3237668FEE}" dt="2021-10-29T00:42:03.186" v="2550"/>
          <ac:picMkLst>
            <pc:docMk/>
            <pc:sldMk cId="2584280759" sldId="257"/>
            <ac:picMk id="9" creationId="{9B50D663-82A8-4045-907B-14274916D7E0}"/>
          </ac:picMkLst>
        </pc:picChg>
        <pc:picChg chg="add del mod">
          <ac:chgData name="Fionn Hourican" userId="51da293d-b4ce-4547-9dec-1ec5b4a89379" providerId="ADAL" clId="{FDD0D783-278D-46EC-9C94-FF3237668FEE}" dt="2021-10-29T00:42:17.844" v="2552"/>
          <ac:picMkLst>
            <pc:docMk/>
            <pc:sldMk cId="2584280759" sldId="257"/>
            <ac:picMk id="10" creationId="{59A0C959-9F44-4597-8DB3-3A9949B53F86}"/>
          </ac:picMkLst>
        </pc:picChg>
        <pc:picChg chg="add mod">
          <ac:chgData name="Fionn Hourican" userId="51da293d-b4ce-4547-9dec-1ec5b4a89379" providerId="ADAL" clId="{FDD0D783-278D-46EC-9C94-FF3237668FEE}" dt="2021-10-29T00:42:32.649" v="2553"/>
          <ac:picMkLst>
            <pc:docMk/>
            <pc:sldMk cId="2584280759" sldId="257"/>
            <ac:picMk id="11" creationId="{9098F31C-E149-4824-9989-97BF8BF06020}"/>
          </ac:picMkLst>
        </pc:picChg>
      </pc:sldChg>
      <pc:sldChg chg="addSp delSp modSp modTransition modAnim">
        <pc:chgData name="Fionn Hourican" userId="51da293d-b4ce-4547-9dec-1ec5b4a89379" providerId="ADAL" clId="{FDD0D783-278D-46EC-9C94-FF3237668FEE}" dt="2021-10-29T00:46:59.339" v="2559"/>
        <pc:sldMkLst>
          <pc:docMk/>
          <pc:sldMk cId="183243182" sldId="261"/>
        </pc:sldMkLst>
        <pc:graphicFrameChg chg="mod">
          <ac:chgData name="Fionn Hourican" userId="51da293d-b4ce-4547-9dec-1ec5b4a89379" providerId="ADAL" clId="{FDD0D783-278D-46EC-9C94-FF3237668FEE}" dt="2021-10-28T23:40:31.034" v="2531"/>
          <ac:graphicFrameMkLst>
            <pc:docMk/>
            <pc:sldMk cId="183243182" sldId="261"/>
            <ac:graphicFrameMk id="5" creationId="{91DB1382-7276-49FA-9632-38D558F457E3}"/>
          </ac:graphicFrameMkLst>
        </pc:graphicFrame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183243182" sldId="261"/>
            <ac:picMk id="3" creationId="{2C53EC3A-61D1-4E50-BFF2-FD89706FDCAA}"/>
          </ac:picMkLst>
        </pc:picChg>
        <pc:picChg chg="add mod">
          <ac:chgData name="Fionn Hourican" userId="51da293d-b4ce-4547-9dec-1ec5b4a89379" providerId="ADAL" clId="{FDD0D783-278D-46EC-9C94-FF3237668FEE}" dt="2021-10-29T00:46:59.339" v="2559"/>
          <ac:picMkLst>
            <pc:docMk/>
            <pc:sldMk cId="183243182" sldId="261"/>
            <ac:picMk id="4" creationId="{388C2109-8D04-4B85-A776-A3C68E693DF0}"/>
          </ac:picMkLst>
        </pc:picChg>
      </pc:sldChg>
      <pc:sldChg chg="addSp delSp modSp ord modTransition modAnim">
        <pc:chgData name="Fionn Hourican" userId="51da293d-b4ce-4547-9dec-1ec5b4a89379" providerId="ADAL" clId="{FDD0D783-278D-46EC-9C94-FF3237668FEE}" dt="2021-10-29T00:45:21.206" v="2557"/>
        <pc:sldMkLst>
          <pc:docMk/>
          <pc:sldMk cId="758997292" sldId="262"/>
        </pc:sldMkLst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758997292" sldId="262"/>
            <ac:picMk id="2" creationId="{3D2779EC-BECD-4B88-A559-EE697D17ACA7}"/>
          </ac:picMkLst>
        </pc:picChg>
        <pc:picChg chg="add del mod">
          <ac:chgData name="Fionn Hourican" userId="51da293d-b4ce-4547-9dec-1ec5b4a89379" providerId="ADAL" clId="{FDD0D783-278D-46EC-9C94-FF3237668FEE}" dt="2021-10-29T00:45:10.762" v="2556"/>
          <ac:picMkLst>
            <pc:docMk/>
            <pc:sldMk cId="758997292" sldId="262"/>
            <ac:picMk id="3" creationId="{1A642047-9208-43C5-A792-24B7A455B35B}"/>
          </ac:picMkLst>
        </pc:picChg>
        <pc:picChg chg="add mod">
          <ac:chgData name="Fionn Hourican" userId="51da293d-b4ce-4547-9dec-1ec5b4a89379" providerId="ADAL" clId="{FDD0D783-278D-46EC-9C94-FF3237668FEE}" dt="2021-10-29T00:45:21.206" v="2557"/>
          <ac:picMkLst>
            <pc:docMk/>
            <pc:sldMk cId="758997292" sldId="262"/>
            <ac:picMk id="5" creationId="{9ADFD365-45C5-4009-A073-D216D94DB53D}"/>
          </ac:picMkLst>
        </pc:picChg>
      </pc:sldChg>
      <pc:sldChg chg="del">
        <pc:chgData name="Fionn Hourican" userId="51da293d-b4ce-4547-9dec-1ec5b4a89379" providerId="ADAL" clId="{FDD0D783-278D-46EC-9C94-FF3237668FEE}" dt="2021-10-28T18:09:01.914" v="2162" actId="47"/>
        <pc:sldMkLst>
          <pc:docMk/>
          <pc:sldMk cId="3895049628" sldId="263"/>
        </pc:sldMkLst>
      </pc:sldChg>
      <pc:sldChg chg="addSp delSp modSp new mod modTransition modClrScheme modAnim chgLayout">
        <pc:chgData name="Fionn Hourican" userId="51da293d-b4ce-4547-9dec-1ec5b4a89379" providerId="ADAL" clId="{FDD0D783-278D-46EC-9C94-FF3237668FEE}" dt="2021-10-29T00:49:13.440" v="2560"/>
        <pc:sldMkLst>
          <pc:docMk/>
          <pc:sldMk cId="3005670573" sldId="264"/>
        </pc:sldMkLst>
        <pc:spChg chg="mod">
          <ac:chgData name="Fionn Hourican" userId="51da293d-b4ce-4547-9dec-1ec5b4a89379" providerId="ADAL" clId="{FDD0D783-278D-46EC-9C94-FF3237668FEE}" dt="2021-10-28T22:44:40.942" v="2245" actId="26606"/>
          <ac:spMkLst>
            <pc:docMk/>
            <pc:sldMk cId="3005670573" sldId="264"/>
            <ac:spMk id="2" creationId="{4B259DB5-A8E9-4E1D-906C-328E05C72E16}"/>
          </ac:spMkLst>
        </pc:spChg>
        <pc:spChg chg="mod">
          <ac:chgData name="Fionn Hourican" userId="51da293d-b4ce-4547-9dec-1ec5b4a89379" providerId="ADAL" clId="{FDD0D783-278D-46EC-9C94-FF3237668FEE}" dt="2021-10-28T23:31:24.759" v="2524" actId="20577"/>
          <ac:spMkLst>
            <pc:docMk/>
            <pc:sldMk cId="3005670573" sldId="264"/>
            <ac:spMk id="3" creationId="{3A397CA7-D4ED-484F-80F1-009FFC6F7862}"/>
          </ac:spMkLst>
        </pc:spChg>
        <pc:picChg chg="add mod">
          <ac:chgData name="Fionn Hourican" userId="51da293d-b4ce-4547-9dec-1ec5b4a89379" providerId="ADAL" clId="{FDD0D783-278D-46EC-9C94-FF3237668FEE}" dt="2021-10-28T22:44:47.927" v="2246" actId="14100"/>
          <ac:picMkLst>
            <pc:docMk/>
            <pc:sldMk cId="3005670573" sldId="264"/>
            <ac:picMk id="5" creationId="{58B7660D-C09B-4D26-93C0-5AD0F1642EFE}"/>
          </ac:picMkLst>
        </pc:picChg>
        <pc:picChg chg="add del mod">
          <ac:chgData name="Fionn Hourican" userId="51da293d-b4ce-4547-9dec-1ec5b4a89379" providerId="ADAL" clId="{FDD0D783-278D-46EC-9C94-FF3237668FEE}" dt="2021-10-29T00:38:59.128" v="2544"/>
          <ac:picMkLst>
            <pc:docMk/>
            <pc:sldMk cId="3005670573" sldId="264"/>
            <ac:picMk id="6" creationId="{A09C2C84-D26C-484F-BA15-19BA809890BB}"/>
          </ac:picMkLst>
        </pc:pic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3005670573" sldId="264"/>
            <ac:picMk id="7" creationId="{9E4623AB-4EED-4EAB-97A1-3AF6769503E5}"/>
          </ac:picMkLst>
        </pc:picChg>
        <pc:picChg chg="add mod">
          <ac:chgData name="Fionn Hourican" userId="51da293d-b4ce-4547-9dec-1ec5b4a89379" providerId="ADAL" clId="{FDD0D783-278D-46EC-9C94-FF3237668FEE}" dt="2021-10-29T00:49:13.440" v="2560"/>
          <ac:picMkLst>
            <pc:docMk/>
            <pc:sldMk cId="3005670573" sldId="264"/>
            <ac:picMk id="8" creationId="{3BE890FC-3336-42E5-AAA2-B275CCA3E5D7}"/>
          </ac:picMkLst>
        </pc:picChg>
      </pc:sldChg>
      <pc:sldChg chg="addSp delSp modSp new mod modTransition modClrScheme chgLayout">
        <pc:chgData name="Fionn Hourican" userId="51da293d-b4ce-4547-9dec-1ec5b4a89379" providerId="ADAL" clId="{FDD0D783-278D-46EC-9C94-FF3237668FEE}" dt="2021-10-29T00:52:46.076" v="2561"/>
        <pc:sldMkLst>
          <pc:docMk/>
          <pc:sldMk cId="650240714" sldId="265"/>
        </pc:sldMkLst>
        <pc:spChg chg="mod">
          <ac:chgData name="Fionn Hourican" userId="51da293d-b4ce-4547-9dec-1ec5b4a89379" providerId="ADAL" clId="{FDD0D783-278D-46EC-9C94-FF3237668FEE}" dt="2021-10-28T22:56:09.821" v="2430" actId="26606"/>
          <ac:spMkLst>
            <pc:docMk/>
            <pc:sldMk cId="650240714" sldId="265"/>
            <ac:spMk id="2" creationId="{D840DAB6-5F15-4C88-90F2-38E308D59B76}"/>
          </ac:spMkLst>
        </pc:spChg>
        <pc:spChg chg="mod ord">
          <ac:chgData name="Fionn Hourican" userId="51da293d-b4ce-4547-9dec-1ec5b4a89379" providerId="ADAL" clId="{FDD0D783-278D-46EC-9C94-FF3237668FEE}" dt="2021-10-28T23:31:45.343" v="2525" actId="20577"/>
          <ac:spMkLst>
            <pc:docMk/>
            <pc:sldMk cId="650240714" sldId="265"/>
            <ac:spMk id="3" creationId="{84733D66-62CD-422E-B172-FD12154740F1}"/>
          </ac:spMkLst>
        </pc:spChg>
        <pc:picChg chg="add del mod">
          <ac:chgData name="Fionn Hourican" userId="51da293d-b4ce-4547-9dec-1ec5b4a89379" providerId="ADAL" clId="{FDD0D783-278D-46EC-9C94-FF3237668FEE}" dt="2021-10-28T22:55:51.068" v="2424" actId="478"/>
          <ac:picMkLst>
            <pc:docMk/>
            <pc:sldMk cId="650240714" sldId="265"/>
            <ac:picMk id="5" creationId="{62344C03-ECA7-4215-AA08-A45159890D9F}"/>
          </ac:picMkLst>
        </pc:picChg>
        <pc:picChg chg="add mod ord">
          <ac:chgData name="Fionn Hourican" userId="51da293d-b4ce-4547-9dec-1ec5b4a89379" providerId="ADAL" clId="{FDD0D783-278D-46EC-9C94-FF3237668FEE}" dt="2021-10-28T22:56:09.821" v="2430" actId="26606"/>
          <ac:picMkLst>
            <pc:docMk/>
            <pc:sldMk cId="650240714" sldId="265"/>
            <ac:picMk id="7" creationId="{E3CE7D7B-D0FC-4F67-91F8-BC6CE77D3E68}"/>
          </ac:picMkLst>
        </pc:picChg>
        <pc:picChg chg="add mod">
          <ac:chgData name="Fionn Hourican" userId="51da293d-b4ce-4547-9dec-1ec5b4a89379" providerId="ADAL" clId="{FDD0D783-278D-46EC-9C94-FF3237668FEE}" dt="2021-10-29T00:52:46.076" v="2561"/>
          <ac:picMkLst>
            <pc:docMk/>
            <pc:sldMk cId="650240714" sldId="265"/>
            <ac:picMk id="8" creationId="{4E04AC36-F296-4919-A1DD-4B0142054EDF}"/>
          </ac:picMkLst>
        </pc:picChg>
      </pc:sldChg>
      <pc:sldChg chg="addSp modSp new mod modTransition modClrScheme chgLayout">
        <pc:chgData name="Fionn Hourican" userId="51da293d-b4ce-4547-9dec-1ec5b4a89379" providerId="ADAL" clId="{FDD0D783-278D-46EC-9C94-FF3237668FEE}" dt="2021-10-29T00:56:23.873" v="2562"/>
        <pc:sldMkLst>
          <pc:docMk/>
          <pc:sldMk cId="1352842861" sldId="266"/>
        </pc:sldMkLst>
        <pc:spChg chg="mod">
          <ac:chgData name="Fionn Hourican" userId="51da293d-b4ce-4547-9dec-1ec5b4a89379" providerId="ADAL" clId="{FDD0D783-278D-46EC-9C94-FF3237668FEE}" dt="2021-10-28T23:27:02.218" v="2507" actId="26606"/>
          <ac:spMkLst>
            <pc:docMk/>
            <pc:sldMk cId="1352842861" sldId="266"/>
            <ac:spMk id="2" creationId="{44811F0F-00B7-409F-B441-73D31C49DB71}"/>
          </ac:spMkLst>
        </pc:spChg>
        <pc:spChg chg="mod">
          <ac:chgData name="Fionn Hourican" userId="51da293d-b4ce-4547-9dec-1ec5b4a89379" providerId="ADAL" clId="{FDD0D783-278D-46EC-9C94-FF3237668FEE}" dt="2021-10-28T23:31:53.894" v="2526" actId="20577"/>
          <ac:spMkLst>
            <pc:docMk/>
            <pc:sldMk cId="1352842861" sldId="266"/>
            <ac:spMk id="3" creationId="{FF134BDE-1ED3-457F-A843-E61EABE6D59C}"/>
          </ac:spMkLst>
        </pc:spChg>
        <pc:picChg chg="add mod">
          <ac:chgData name="Fionn Hourican" userId="51da293d-b4ce-4547-9dec-1ec5b4a89379" providerId="ADAL" clId="{FDD0D783-278D-46EC-9C94-FF3237668FEE}" dt="2021-10-28T23:27:02.218" v="2507" actId="26606"/>
          <ac:picMkLst>
            <pc:docMk/>
            <pc:sldMk cId="1352842861" sldId="266"/>
            <ac:picMk id="5" creationId="{6A094865-0BBD-4689-8D62-236ED83C6807}"/>
          </ac:picMkLst>
        </pc:picChg>
        <pc:picChg chg="add mod">
          <ac:chgData name="Fionn Hourican" userId="51da293d-b4ce-4547-9dec-1ec5b4a89379" providerId="ADAL" clId="{FDD0D783-278D-46EC-9C94-FF3237668FEE}" dt="2021-10-29T00:56:23.873" v="2562"/>
          <ac:picMkLst>
            <pc:docMk/>
            <pc:sldMk cId="1352842861" sldId="266"/>
            <ac:picMk id="6" creationId="{FD8D8A92-FA53-4EE4-B32C-0BB234A59732}"/>
          </ac:picMkLst>
        </pc:picChg>
      </pc:sldChg>
      <pc:sldChg chg="addSp delSp modSp new mod modTransition modClrScheme modAnim chgLayout">
        <pc:chgData name="Fionn Hourican" userId="51da293d-b4ce-4547-9dec-1ec5b4a89379" providerId="ADAL" clId="{FDD0D783-278D-46EC-9C94-FF3237668FEE}" dt="2021-10-29T00:46:06.256" v="2558"/>
        <pc:sldMkLst>
          <pc:docMk/>
          <pc:sldMk cId="421199952" sldId="267"/>
        </pc:sldMkLst>
        <pc:spChg chg="mod">
          <ac:chgData name="Fionn Hourican" userId="51da293d-b4ce-4547-9dec-1ec5b4a89379" providerId="ADAL" clId="{FDD0D783-278D-46EC-9C94-FF3237668FEE}" dt="2021-10-28T18:08:42.391" v="2161" actId="120"/>
          <ac:spMkLst>
            <pc:docMk/>
            <pc:sldMk cId="421199952" sldId="267"/>
            <ac:spMk id="2" creationId="{F0EC0570-A690-47E1-A5CF-4EA47A7EA869}"/>
          </ac:spMkLst>
        </pc:spChg>
        <pc:spChg chg="mod ord">
          <ac:chgData name="Fionn Hourican" userId="51da293d-b4ce-4547-9dec-1ec5b4a89379" providerId="ADAL" clId="{FDD0D783-278D-46EC-9C94-FF3237668FEE}" dt="2021-10-28T23:29:42.201" v="2512" actId="20577"/>
          <ac:spMkLst>
            <pc:docMk/>
            <pc:sldMk cId="421199952" sldId="267"/>
            <ac:spMk id="3" creationId="{BFB7413F-FBE6-4EE9-8C78-AE3978C33E01}"/>
          </ac:spMkLst>
        </pc:spChg>
        <pc:picChg chg="add mod">
          <ac:chgData name="Fionn Hourican" userId="51da293d-b4ce-4547-9dec-1ec5b4a89379" providerId="ADAL" clId="{FDD0D783-278D-46EC-9C94-FF3237668FEE}" dt="2021-10-28T18:08:12.650" v="2159" actId="26606"/>
          <ac:picMkLst>
            <pc:docMk/>
            <pc:sldMk cId="421199952" sldId="267"/>
            <ac:picMk id="5" creationId="{3A39999E-7EBC-4A65-BCC3-4B33490D2606}"/>
          </ac:picMkLst>
        </pc:picChg>
        <pc:picChg chg="add del mod">
          <ac:chgData name="Fionn Hourican" userId="51da293d-b4ce-4547-9dec-1ec5b4a89379" providerId="ADAL" clId="{FDD0D783-278D-46EC-9C94-FF3237668FEE}" dt="2021-10-29T00:39:04.769" v="2545"/>
          <ac:picMkLst>
            <pc:docMk/>
            <pc:sldMk cId="421199952" sldId="267"/>
            <ac:picMk id="6" creationId="{8D3AB445-D428-422E-9F67-F9CB78E6DB98}"/>
          </ac:picMkLst>
        </pc:pic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421199952" sldId="267"/>
            <ac:picMk id="7" creationId="{3EF1C2EC-44E9-4D5E-A44E-E82CEC8AC702}"/>
          </ac:picMkLst>
        </pc:picChg>
        <pc:picChg chg="add mod">
          <ac:chgData name="Fionn Hourican" userId="51da293d-b4ce-4547-9dec-1ec5b4a89379" providerId="ADAL" clId="{FDD0D783-278D-46EC-9C94-FF3237668FEE}" dt="2021-10-29T00:46:06.256" v="2558"/>
          <ac:picMkLst>
            <pc:docMk/>
            <pc:sldMk cId="421199952" sldId="267"/>
            <ac:picMk id="8" creationId="{7A51E834-9D50-49FF-839A-F1106F89453C}"/>
          </ac:picMkLst>
        </pc:picChg>
      </pc:sldChg>
      <pc:sldChg chg="modSp new mod modTransition">
        <pc:chgData name="Fionn Hourican" userId="51da293d-b4ce-4547-9dec-1ec5b4a89379" providerId="ADAL" clId="{FDD0D783-278D-46EC-9C94-FF3237668FEE}" dt="2021-10-29T00:41:33.336" v="2548"/>
        <pc:sldMkLst>
          <pc:docMk/>
          <pc:sldMk cId="3170063029" sldId="268"/>
        </pc:sldMkLst>
        <pc:spChg chg="mod">
          <ac:chgData name="Fionn Hourican" userId="51da293d-b4ce-4547-9dec-1ec5b4a89379" providerId="ADAL" clId="{FDD0D783-278D-46EC-9C94-FF3237668FEE}" dt="2021-10-27T22:18:17.689" v="1480" actId="20577"/>
          <ac:spMkLst>
            <pc:docMk/>
            <pc:sldMk cId="3170063029" sldId="268"/>
            <ac:spMk id="2" creationId="{92A7F58A-CD9F-4F4E-8E62-4EFC063477BF}"/>
          </ac:spMkLst>
        </pc:spChg>
        <pc:spChg chg="mod">
          <ac:chgData name="Fionn Hourican" userId="51da293d-b4ce-4547-9dec-1ec5b4a89379" providerId="ADAL" clId="{FDD0D783-278D-46EC-9C94-FF3237668FEE}" dt="2021-10-28T22:52:54.409" v="2420" actId="20577"/>
          <ac:spMkLst>
            <pc:docMk/>
            <pc:sldMk cId="3170063029" sldId="268"/>
            <ac:spMk id="3" creationId="{D6CF95AF-87C9-4117-BC8E-E338F6D787DC}"/>
          </ac:spMkLst>
        </pc:spChg>
      </pc:sldChg>
      <pc:sldChg chg="addSp delSp modSp new mod ord modTransition modClrScheme modAnim chgLayout">
        <pc:chgData name="Fionn Hourican" userId="51da293d-b4ce-4547-9dec-1ec5b4a89379" providerId="ADAL" clId="{FDD0D783-278D-46EC-9C94-FF3237668FEE}" dt="2021-10-29T00:43:56.550" v="2554"/>
        <pc:sldMkLst>
          <pc:docMk/>
          <pc:sldMk cId="59835150" sldId="269"/>
        </pc:sldMkLst>
        <pc:spChg chg="mod">
          <ac:chgData name="Fionn Hourican" userId="51da293d-b4ce-4547-9dec-1ec5b4a89379" providerId="ADAL" clId="{FDD0D783-278D-46EC-9C94-FF3237668FEE}" dt="2021-10-28T17:53:04.576" v="2126" actId="122"/>
          <ac:spMkLst>
            <pc:docMk/>
            <pc:sldMk cId="59835150" sldId="269"/>
            <ac:spMk id="2" creationId="{F543EFB1-5563-4C6E-AD75-65FAE5ECCBE1}"/>
          </ac:spMkLst>
        </pc:spChg>
        <pc:spChg chg="mod ord">
          <ac:chgData name="Fionn Hourican" userId="51da293d-b4ce-4547-9dec-1ec5b4a89379" providerId="ADAL" clId="{FDD0D783-278D-46EC-9C94-FF3237668FEE}" dt="2021-10-28T23:36:53.802" v="2528" actId="20577"/>
          <ac:spMkLst>
            <pc:docMk/>
            <pc:sldMk cId="59835150" sldId="269"/>
            <ac:spMk id="3" creationId="{04CB04D9-EDE8-4CAA-B492-16C6F28F7C04}"/>
          </ac:spMkLst>
        </pc:spChg>
        <pc:spChg chg="add mod">
          <ac:chgData name="Fionn Hourican" userId="51da293d-b4ce-4547-9dec-1ec5b4a89379" providerId="ADAL" clId="{FDD0D783-278D-46EC-9C94-FF3237668FEE}" dt="2021-10-28T17:52:47.531" v="2124" actId="26606"/>
          <ac:spMkLst>
            <pc:docMk/>
            <pc:sldMk cId="59835150" sldId="269"/>
            <ac:spMk id="10" creationId="{C709DA1F-34F7-4E8A-99FF-312A0818DC99}"/>
          </ac:spMkLst>
        </pc:spChg>
        <pc:spChg chg="add mod">
          <ac:chgData name="Fionn Hourican" userId="51da293d-b4ce-4547-9dec-1ec5b4a89379" providerId="ADAL" clId="{FDD0D783-278D-46EC-9C94-FF3237668FEE}" dt="2021-10-28T17:52:47.531" v="2124" actId="26606"/>
          <ac:spMkLst>
            <pc:docMk/>
            <pc:sldMk cId="59835150" sldId="269"/>
            <ac:spMk id="12" creationId="{C0848E40-EA4A-49D3-9DEF-949F11A91AF7}"/>
          </ac:spMkLst>
        </pc:spChg>
        <pc:spChg chg="add">
          <ac:chgData name="Fionn Hourican" userId="51da293d-b4ce-4547-9dec-1ec5b4a89379" providerId="ADAL" clId="{FDD0D783-278D-46EC-9C94-FF3237668FEE}" dt="2021-10-28T17:52:51.978" v="2125" actId="26606"/>
          <ac:spMkLst>
            <pc:docMk/>
            <pc:sldMk cId="59835150" sldId="269"/>
            <ac:spMk id="14" creationId="{9A4D6F89-2FC1-44F8-86DE-C0524F9E7FCC}"/>
          </ac:spMkLst>
        </pc:spChg>
        <pc:spChg chg="add">
          <ac:chgData name="Fionn Hourican" userId="51da293d-b4ce-4547-9dec-1ec5b4a89379" providerId="ADAL" clId="{FDD0D783-278D-46EC-9C94-FF3237668FEE}" dt="2021-10-28T17:52:51.978" v="2125" actId="26606"/>
          <ac:spMkLst>
            <pc:docMk/>
            <pc:sldMk cId="59835150" sldId="269"/>
            <ac:spMk id="15" creationId="{D28F1611-AFCF-4EDA-AE62-55D8A456E1C8}"/>
          </ac:spMkLst>
        </pc:spChg>
        <pc:picChg chg="add mod">
          <ac:chgData name="Fionn Hourican" userId="51da293d-b4ce-4547-9dec-1ec5b4a89379" providerId="ADAL" clId="{FDD0D783-278D-46EC-9C94-FF3237668FEE}" dt="2021-10-28T17:52:51.978" v="2125" actId="26606"/>
          <ac:picMkLst>
            <pc:docMk/>
            <pc:sldMk cId="59835150" sldId="269"/>
            <ac:picMk id="5" creationId="{EF00EB73-CABA-41A9-923E-CE4E50BEFA2C}"/>
          </ac:picMkLst>
        </pc:picChg>
        <pc:picChg chg="add del mod">
          <ac:chgData name="Fionn Hourican" userId="51da293d-b4ce-4547-9dec-1ec5b4a89379" providerId="ADAL" clId="{FDD0D783-278D-46EC-9C94-FF3237668FEE}" dt="2021-10-29T00:31:47.851" v="2537"/>
          <ac:picMkLst>
            <pc:docMk/>
            <pc:sldMk cId="59835150" sldId="269"/>
            <ac:picMk id="6" creationId="{FF37C0B9-39A4-4818-8D72-12DD54AAA5FE}"/>
          </ac:picMkLst>
        </pc:picChg>
        <pc:picChg chg="add del mod">
          <ac:chgData name="Fionn Hourican" userId="51da293d-b4ce-4547-9dec-1ec5b4a89379" providerId="ADAL" clId="{FDD0D783-278D-46EC-9C94-FF3237668FEE}" dt="2021-10-29T00:33:16.603" v="2539"/>
          <ac:picMkLst>
            <pc:docMk/>
            <pc:sldMk cId="59835150" sldId="269"/>
            <ac:picMk id="7" creationId="{E7616D29-EF88-46C4-86C1-A8067ACFB907}"/>
          </ac:picMkLst>
        </pc:picChg>
        <pc:picChg chg="add del mod">
          <ac:chgData name="Fionn Hourican" userId="51da293d-b4ce-4547-9dec-1ec5b4a89379" providerId="ADAL" clId="{FDD0D783-278D-46EC-9C94-FF3237668FEE}" dt="2021-10-29T00:33:18.684" v="2540"/>
          <ac:picMkLst>
            <pc:docMk/>
            <pc:sldMk cId="59835150" sldId="269"/>
            <ac:picMk id="8" creationId="{E4FF166D-06CC-47BB-AA65-AB038D7EC2E4}"/>
          </ac:picMkLst>
        </pc:pic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59835150" sldId="269"/>
            <ac:picMk id="9" creationId="{F4A1572F-E588-49F2-89E3-C015CF0F97EF}"/>
          </ac:picMkLst>
        </pc:picChg>
        <pc:picChg chg="add del mod">
          <ac:chgData name="Fionn Hourican" userId="51da293d-b4ce-4547-9dec-1ec5b4a89379" providerId="ADAL" clId="{FDD0D783-278D-46EC-9C94-FF3237668FEE}" dt="2021-10-29T00:43:56.550" v="2554"/>
          <ac:picMkLst>
            <pc:docMk/>
            <pc:sldMk cId="59835150" sldId="269"/>
            <ac:picMk id="11" creationId="{6161190A-F2C0-4A0F-93A8-596C3A042DCD}"/>
          </ac:picMkLst>
        </pc:picChg>
        <pc:picChg chg="add mod">
          <ac:chgData name="Fionn Hourican" userId="51da293d-b4ce-4547-9dec-1ec5b4a89379" providerId="ADAL" clId="{FDD0D783-278D-46EC-9C94-FF3237668FEE}" dt="2021-10-29T00:43:56.550" v="2554"/>
          <ac:picMkLst>
            <pc:docMk/>
            <pc:sldMk cId="59835150" sldId="269"/>
            <ac:picMk id="13" creationId="{9EC36381-8FC8-4083-AF9C-2E42C0BEB649}"/>
          </ac:picMkLst>
        </pc:picChg>
      </pc:sldChg>
      <pc:sldChg chg="addSp delSp modSp new mod modTransition modAnim">
        <pc:chgData name="Fionn Hourican" userId="51da293d-b4ce-4547-9dec-1ec5b4a89379" providerId="ADAL" clId="{FDD0D783-278D-46EC-9C94-FF3237668FEE}" dt="2021-10-29T00:42:32.649" v="2553"/>
        <pc:sldMkLst>
          <pc:docMk/>
          <pc:sldMk cId="643131341" sldId="270"/>
        </pc:sldMkLst>
        <pc:spChg chg="mod">
          <ac:chgData name="Fionn Hourican" userId="51da293d-b4ce-4547-9dec-1ec5b4a89379" providerId="ADAL" clId="{FDD0D783-278D-46EC-9C94-FF3237668FEE}" dt="2021-10-28T17:53:42.025" v="2145" actId="20577"/>
          <ac:spMkLst>
            <pc:docMk/>
            <pc:sldMk cId="643131341" sldId="270"/>
            <ac:spMk id="2" creationId="{8718506E-FC68-410C-8A1E-E3E9904B26A6}"/>
          </ac:spMkLst>
        </pc:spChg>
        <pc:picChg chg="add del mod">
          <ac:chgData name="Fionn Hourican" userId="51da293d-b4ce-4547-9dec-1ec5b4a89379" providerId="ADAL" clId="{FDD0D783-278D-46EC-9C94-FF3237668FEE}" dt="2021-10-29T00:31:47.851" v="2537"/>
          <ac:picMkLst>
            <pc:docMk/>
            <pc:sldMk cId="643131341" sldId="270"/>
            <ac:picMk id="4" creationId="{B44872DE-630D-49F4-9E0D-0052CF3046DE}"/>
          </ac:picMkLst>
        </pc:picChg>
        <pc:picChg chg="add del mod">
          <ac:chgData name="Fionn Hourican" userId="51da293d-b4ce-4547-9dec-1ec5b4a89379" providerId="ADAL" clId="{FDD0D783-278D-46EC-9C94-FF3237668FEE}" dt="2021-10-29T00:41:33.336" v="2548"/>
          <ac:picMkLst>
            <pc:docMk/>
            <pc:sldMk cId="643131341" sldId="270"/>
            <ac:picMk id="5" creationId="{7EF4B626-A39E-4868-BD39-C0570166447F}"/>
          </ac:picMkLst>
        </pc:picChg>
        <pc:picChg chg="add mod">
          <ac:chgData name="Fionn Hourican" userId="51da293d-b4ce-4547-9dec-1ec5b4a89379" providerId="ADAL" clId="{FDD0D783-278D-46EC-9C94-FF3237668FEE}" dt="2021-10-29T00:42:32.649" v="2553"/>
          <ac:picMkLst>
            <pc:docMk/>
            <pc:sldMk cId="643131341" sldId="270"/>
            <ac:picMk id="6" creationId="{B6B7F15C-1258-4BFE-BB46-81CA48C74AB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Address bus</a:t>
          </a:r>
          <a:r>
            <a:rPr lang="en-US" dirty="0"/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Data bus</a:t>
          </a:r>
          <a:r>
            <a:rPr lang="en-US" dirty="0"/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Control bus</a:t>
          </a:r>
          <a:r>
            <a:rPr lang="en-US" dirty="0"/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outline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ering Wheel outline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/>
            <a:t>Address bus</a:t>
          </a:r>
          <a:r>
            <a:rPr lang="en-US" sz="3300" kern="1200" dirty="0"/>
            <a:t>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/>
            <a:t>Data bus</a:t>
          </a:r>
          <a:r>
            <a:rPr lang="en-US" sz="3300" kern="1200" dirty="0"/>
            <a:t>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/>
            <a:t>Control bus</a:t>
          </a:r>
          <a:r>
            <a:rPr lang="en-US" sz="3300" kern="1200" dirty="0"/>
            <a:t>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How computers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Fionn Hourican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098F31C-E149-4824-9989-97BF8BF06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060"/>
    </mc:Choice>
    <mc:Fallback>
      <p:transition spd="slow" advTm="4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F58A-CD9F-4F4E-8E62-4EFC0634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F95AF-87C9-4117-BC8E-E338F6D7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ptg. (27 May 2019). </a:t>
            </a:r>
            <a:r>
              <a:rPr lang="en-GB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Memorial Day Memories -- The Military's First Computer.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Available: https://blog.goptg.com/memorial-day-memories-the-militarys-first-computer. Last accessed 28 Oct 2021.</a:t>
            </a:r>
          </a:p>
          <a:p>
            <a:r>
              <a:rPr lang="en-GB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Husted, H. (unknown). </a:t>
            </a:r>
            <a:r>
              <a:rPr lang="en-GB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What is a Data Bus?.</a:t>
            </a:r>
            <a:r>
              <a:rPr lang="en-GB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Available: https://www.easytechjunkie.com/what-is-a-data-bus.htm. Last accessed 28 Oct 2021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techopedia. (2015). </a:t>
            </a:r>
            <a:r>
              <a:rPr lang="en-GB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what does system bus mean?.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Available: https://www.techopedia.com/definition/2307/system-bus. Last accessed 27th Oct 2021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Thornton, S. (2016). </a:t>
            </a:r>
            <a:r>
              <a:rPr lang="en-GB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Internal Processor Bus: data, address, and control bus.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Available: https://www.microcontrollertips.com/internal-processor-bus-data-address-control-bus-faq/. Last accessed 28 Oct 2021.</a:t>
            </a:r>
            <a:endParaRPr lang="en-GB" b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Zhang F. (03 Jan 2020). History and Development of Bus. In: High-speed Serial Buses in Embedded Systems.. Available: https://link.springer.com/chapter/10.1007/978-981-15-1868-3_1. Last accessed 28 Oct 2021.</a:t>
            </a:r>
          </a:p>
          <a:p>
            <a:endParaRPr lang="en-GB" b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7006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506E-FC68-410C-8A1E-E3E9904B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system bus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24EC-FFDF-40CE-BDBD-2956B741E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B7F15C-1258-4BFE-BB46-81CA48C74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3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2"/>
    </mc:Choice>
    <mc:Fallback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EFB1-5563-4C6E-AD75-65FAE5EC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The background of the system bus</a:t>
            </a:r>
            <a:endParaRPr lang="en-I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A4D6F89-2FC1-44F8-86DE-C0524F9E7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709DA1F-34F7-4E8A-99FF-312A0818D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erso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EF00EB73-CABA-41A9-923E-CE4E50BEF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6209"/>
          <a:stretch/>
        </p:blipFill>
        <p:spPr>
          <a:xfrm>
            <a:off x="6458712" y="2792471"/>
            <a:ext cx="4663440" cy="3164509"/>
          </a:xfrm>
          <a:prstGeom prst="rect">
            <a:avLst/>
          </a:prstGeom>
          <a:noFill/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848E40-EA4A-49D3-9DEF-949F11A91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04D9-EDE8-4CAA-B492-16C6F28F7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500" dirty="0"/>
              <a:t>The system bus can be traced back to 1946 when the first large-scale, digital computer was used in the military to improve bomb designs.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The physicist John Mauchly  designed the ENIAC (“Electronic Numerical Integrator And Computer”) in Philadelphia with the help of a young engineer J. Presper Eckert.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This computer was used to preform calculations which were previously done by “human computers” which were often highly educated, young women.</a:t>
            </a:r>
            <a:endParaRPr lang="en-IE" sz="150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28F1611-AFCF-4EDA-AE62-55D8A456E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EC36381-8FC8-4083-AF9C-2E42C0BEB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91"/>
    </mc:Choice>
    <mc:Fallback>
      <p:transition spd="slow" advTm="4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9BC1A-E4D3-4CD5-830F-36E7B7E76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anchor="ctr">
            <a:normAutofit/>
          </a:bodyPr>
          <a:lstStyle/>
          <a:p>
            <a:r>
              <a:rPr lang="en-GB" dirty="0"/>
              <a:t>The purpose of the system busses</a:t>
            </a:r>
            <a:endParaRPr lang="en-IE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57A5203-04BF-4CBF-85BB-7E59661F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DFD365-45C5-4009-A073-D216D94DB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4"/>
    </mc:Choice>
    <mc:Fallback>
      <p:transition spd="slow" advTm="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0570-A690-47E1-A5CF-4EA47A7E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What is a system bus?</a:t>
            </a:r>
            <a:endParaRPr lang="en-IE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A39999E-7EBC-4A65-BCC3-4B33490D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033293"/>
            <a:ext cx="4663440" cy="188869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413F-FBE6-4EE9-8C78-AE3978C33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GB" dirty="0"/>
              <a:t>The system bus is made of wires &amp; connectors which carry data between the main parts of the computer or computers</a:t>
            </a:r>
          </a:p>
          <a:p>
            <a:r>
              <a:rPr lang="en-GB" dirty="0"/>
              <a:t>This includes all hardware and software parts of the computer.</a:t>
            </a:r>
          </a:p>
          <a:p>
            <a:r>
              <a:rPr lang="en-GB" dirty="0"/>
              <a:t>The system bus can do so by combining the functions of different busses.</a:t>
            </a:r>
          </a:p>
          <a:p>
            <a:endParaRPr lang="en-I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A51E834-9D50-49FF-839A-F1106F894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29"/>
    </mc:Choice>
    <mc:Fallback>
      <p:transition spd="slow" advTm="3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The system bus contains 3 busses</a:t>
            </a:r>
            <a:endParaRPr lang="en-US" dirty="0"/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42369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8C2109-8D04-4B85-A776-A3C68E693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5"/>
    </mc:Choice>
    <mc:Fallback>
      <p:transition spd="slow" advTm="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9DB5-A8E9-4E1D-906C-328E05C7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Address bus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7CA7-D4ED-484F-80F1-009FFC6F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4742873" cy="37490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300" dirty="0"/>
              <a:t>The location of the data in memory is carried by the address bus.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Each location in memory has its own unique address.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The size of the address bus will affect the maximum number of memory locations that the CPU can access.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The size of the address is determined by the number of wires.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A 3-bit address has 3 signals, A0 – A2 and the max no.  Of addresses is 2^3 = 8 addresses (16-bit addresses would have 2^16 addresses and so on).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The more signals an address bus has the more memory locations it has.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The more signals that are needed the harder an address bus is to be manufactured.</a:t>
            </a:r>
          </a:p>
          <a:p>
            <a:pPr>
              <a:lnSpc>
                <a:spcPct val="100000"/>
              </a:lnSpc>
            </a:pPr>
            <a:endParaRPr lang="en-GB" sz="1300" dirty="0"/>
          </a:p>
          <a:p>
            <a:pPr>
              <a:lnSpc>
                <a:spcPct val="100000"/>
              </a:lnSpc>
            </a:pPr>
            <a:endParaRPr lang="en-IE" sz="1300" dirty="0"/>
          </a:p>
        </p:txBody>
      </p:sp>
      <p:pic>
        <p:nvPicPr>
          <p:cNvPr id="5" name="Picture 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58B7660D-C09B-4D26-93C0-5AD0F164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126" y="2795359"/>
            <a:ext cx="4438073" cy="2364561"/>
          </a:xfrm>
          <a:prstGeom prst="rect">
            <a:avLst/>
          </a:prstGeom>
          <a:noFill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BE890FC-3336-42E5-AAA2-B275CCA3E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34"/>
    </mc:Choice>
    <mc:Fallback>
      <p:transition spd="slow" advTm="10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DAB6-5F15-4C88-90F2-38E308D5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/>
              <a:t>Data bus</a:t>
            </a:r>
            <a:endParaRPr lang="en-IE"/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3CE7D7B-D0FC-4F67-91F8-BC6CE77D3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80" b="-1"/>
          <a:stretch/>
        </p:blipFill>
        <p:spPr>
          <a:xfrm>
            <a:off x="1066800" y="2103120"/>
            <a:ext cx="4663440" cy="374904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3D66-62CD-422E-B172-FD121547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GB" dirty="0"/>
              <a:t>Transfers data from one component to another on the motherboard or between two computers.</a:t>
            </a:r>
          </a:p>
          <a:p>
            <a:r>
              <a:rPr lang="en-GB" dirty="0"/>
              <a:t>The amount of data a data bus can handle is called the “bandwidth”.</a:t>
            </a:r>
          </a:p>
          <a:p>
            <a:r>
              <a:rPr lang="en-GB" dirty="0"/>
              <a:t>An 8-bit data bus shows numbers from 0 – 255.</a:t>
            </a:r>
          </a:p>
          <a:p>
            <a:r>
              <a:rPr lang="en-GB" dirty="0"/>
              <a:t>This data is represented by 1’s &amp; 0’s.</a:t>
            </a:r>
          </a:p>
          <a:p>
            <a:r>
              <a:rPr lang="en-GB" dirty="0"/>
              <a:t>The CPU is involved.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E04AC36-F296-4919-A1DD-4B0142054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66"/>
    </mc:Choice>
    <mc:Fallback>
      <p:transition spd="slow" advTm="7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1F0F-00B7-409F-B441-73D31C4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GB" dirty="0"/>
              <a:t>Control Bus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4BDE-1ED3-457F-A843-E61EABE6D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GB" dirty="0"/>
              <a:t>Carries control signals to &amp; from the CPU.</a:t>
            </a:r>
          </a:p>
          <a:p>
            <a:r>
              <a:rPr lang="en-GB" dirty="0"/>
              <a:t>signals when an allocation in the address bus is valid.</a:t>
            </a:r>
          </a:p>
          <a:p>
            <a:r>
              <a:rPr lang="en-GB" dirty="0"/>
              <a:t>signals whether data is read from or written to an input/output device or memory location.</a:t>
            </a:r>
          </a:p>
          <a:p>
            <a:r>
              <a:rPr lang="en-GB" dirty="0"/>
              <a:t>Contains interrupt signals.</a:t>
            </a:r>
          </a:p>
          <a:p>
            <a:r>
              <a:rPr lang="en-GB" dirty="0"/>
              <a:t>Also contains reset and timing signals.</a:t>
            </a:r>
          </a:p>
          <a:p>
            <a:endParaRPr lang="en-I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094865-0BBD-4689-8D62-236ED83C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3085960"/>
            <a:ext cx="4663440" cy="1783360"/>
          </a:xfrm>
          <a:prstGeom prst="rect">
            <a:avLst/>
          </a:pr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D8D8A92-FA53-4EE4-B32C-0BB234A59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4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56"/>
    </mc:Choice>
    <mc:Fallback>
      <p:transition spd="slow" advTm="9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B6CCE6769DE645949651645DEF3F15" ma:contentTypeVersion="8" ma:contentTypeDescription="Create a new document." ma:contentTypeScope="" ma:versionID="c3efaab134b6f46672ee4de1c60dd9c0">
  <xsd:schema xmlns:xsd="http://www.w3.org/2001/XMLSchema" xmlns:xs="http://www.w3.org/2001/XMLSchema" xmlns:p="http://schemas.microsoft.com/office/2006/metadata/properties" xmlns:ns3="1c80f32a-c53d-4a38-8ac8-c4ac377246c4" targetNamespace="http://schemas.microsoft.com/office/2006/metadata/properties" ma:root="true" ma:fieldsID="a95dbd93aea63202a8b1d0d03e763467" ns3:_="">
    <xsd:import namespace="1c80f32a-c53d-4a38-8ac8-c4ac377246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f32a-c53d-4a38-8ac8-c4ac377246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purl.org/dc/elements/1.1/"/>
    <ds:schemaRef ds:uri="http://www.w3.org/XML/1998/namespace"/>
    <ds:schemaRef ds:uri="1c80f32a-c53d-4a38-8ac8-c4ac377246c4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2AFD5-B75B-45E6-8473-22C4A07414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f32a-c53d-4a38-8ac8-c4ac377246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{E63584E9-0C93-4E01-B0B7-516EA9AD598A}tf78438558_win32</Template>
  <TotalTime>1479</TotalTime>
  <Words>577</Words>
  <Application>Microsoft Office PowerPoint</Application>
  <PresentationFormat>Widescreen</PresentationFormat>
  <Paragraphs>42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Garamond</vt:lpstr>
      <vt:lpstr>verdana</vt:lpstr>
      <vt:lpstr>SavonVTI</vt:lpstr>
      <vt:lpstr>How computers work</vt:lpstr>
      <vt:lpstr>The system bus</vt:lpstr>
      <vt:lpstr>The background of the system bus</vt:lpstr>
      <vt:lpstr>The purpose of the system busses</vt:lpstr>
      <vt:lpstr>What is a system bus?</vt:lpstr>
      <vt:lpstr>The system bus contains 3 busses</vt:lpstr>
      <vt:lpstr>Address bus</vt:lpstr>
      <vt:lpstr>Data bus</vt:lpstr>
      <vt:lpstr>Control Bus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computers work</dc:title>
  <dc:creator>Fionn Hourican</dc:creator>
  <cp:lastModifiedBy>Fionn Hourican</cp:lastModifiedBy>
  <cp:revision>1</cp:revision>
  <dcterms:created xsi:type="dcterms:W3CDTF">2021-10-27T17:17:44Z</dcterms:created>
  <dcterms:modified xsi:type="dcterms:W3CDTF">2021-10-29T00:56:50Z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0x010100AFB6CCE6769DE645949651645DEF3F15</vt:lpwstr>
  </property>
</Properties>
</file>